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78" r:id="rId8"/>
    <p:sldId id="277" r:id="rId9"/>
    <p:sldId id="279" r:id="rId10"/>
    <p:sldId id="268" r:id="rId11"/>
    <p:sldId id="271" r:id="rId12"/>
    <p:sldId id="273" r:id="rId13"/>
    <p:sldId id="272" r:id="rId14"/>
  </p:sldIdLst>
  <p:sldSz cx="12192000" cy="6858000"/>
  <p:notesSz cx="6858000" cy="9144000"/>
  <p:embeddedFontLst>
    <p:embeddedFont>
      <p:font typeface="JetBrains Mono SemiBold" panose="020B0604020202020204" charset="0"/>
      <p:bold r:id="rId15"/>
      <p:boldItalic r:id="rId16"/>
    </p:embeddedFont>
    <p:embeddedFont>
      <p:font typeface="Orbitron" panose="020B0604020202020204" charset="0"/>
      <p:regular r:id="rId17"/>
      <p:bold r:id="rId18"/>
    </p:embeddedFont>
    <p:embeddedFont>
      <p:font typeface="Orbitron SemiBold" panose="020B060402020202020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888" y="108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502689" y="2500002"/>
            <a:ext cx="2688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Presenters: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Lee St. Louis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57B6F5-E064-FF21-73B9-449A23CF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90" y="2404188"/>
            <a:ext cx="2400635" cy="1486107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D10CFC-1E66-E9F0-D3DC-91E9076348A7}"/>
              </a:ext>
            </a:extLst>
          </p:cNvPr>
          <p:cNvSpPr txBox="1"/>
          <p:nvPr/>
        </p:nvSpPr>
        <p:spPr>
          <a:xfrm>
            <a:off x="7776049" y="6001943"/>
            <a:ext cx="2343163" cy="3441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Dungeon Décor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429316" y="5999875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Orbitron" pitchFamily="2" charset="0"/>
              </a:rPr>
              <a:t>Weathered Environment Tiles</a:t>
            </a:r>
            <a:endParaRPr lang="en-IN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0659F-7A94-9B3E-C1A4-06035BF87F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07" r="5717"/>
          <a:stretch/>
        </p:blipFill>
        <p:spPr>
          <a:xfrm>
            <a:off x="108728" y="2269673"/>
            <a:ext cx="4672868" cy="3255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703CB-73E1-1A95-32D2-625B9236C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125" y="3008302"/>
            <a:ext cx="3516916" cy="3073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416BA-1562-CA9B-1EBB-70204D78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90" y="3795848"/>
            <a:ext cx="2038635" cy="2286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66424-29A0-EF66-6A61-E82ECCC2FE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9594"/>
          <a:stretch/>
        </p:blipFill>
        <p:spPr>
          <a:xfrm>
            <a:off x="8999948" y="1547132"/>
            <a:ext cx="3148093" cy="1486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830C5D-5C9F-9985-86B4-C5C5FA717D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6669" r="50361"/>
          <a:stretch/>
        </p:blipFill>
        <p:spPr>
          <a:xfrm>
            <a:off x="5224414" y="3352397"/>
            <a:ext cx="1366624" cy="15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Updated Combat User-Interface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Updated Prompts in the lower right corner inform the player of their options for progressing through the rest of their turn.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Pop-ups in the player’s Loadout offer descriptions of each 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Pop-ups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Prompts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94" y="2004133"/>
            <a:ext cx="3957844" cy="3151433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2" y="2004133"/>
            <a:ext cx="3923639" cy="31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8586C53E-3BA4-BEE6-32BC-1D775A9DC4B4}"/>
              </a:ext>
            </a:extLst>
          </p:cNvPr>
          <p:cNvSpPr txBox="1"/>
          <p:nvPr/>
        </p:nvSpPr>
        <p:spPr>
          <a:xfrm>
            <a:off x="151304" y="152336"/>
            <a:ext cx="11903156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Gameplay Footage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168331-115A-ED23-0EE0-7A3D16CDE8D0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" name="(Trimmed) System Panic Gameplay 02.20.25">
            <a:hlinkClick r:id="" action="ppaction://media"/>
            <a:extLst>
              <a:ext uri="{FF2B5EF4-FFF2-40B4-BE49-F238E27FC236}">
                <a16:creationId xmlns:a16="http://schemas.microsoft.com/office/drawing/2014/main" id="{5E2B0575-403B-B91D-8323-436CB7FB5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221" y="1021749"/>
            <a:ext cx="10375557" cy="58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Story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Dungeon Updates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/ Sprite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UI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Gameplay Footage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5046574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Updated Story –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There’s less of it!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4" y="2900511"/>
            <a:ext cx="6022802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From its inception, System Panic has never been tightly tied to a sense of unique narrative, opting instead to focus on providing: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 sense of urgency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Retro aesthetic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Bleak dystopian feel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9F6DB-ABF0-597A-79A5-0AFD220A405E}"/>
              </a:ext>
            </a:extLst>
          </p:cNvPr>
          <p:cNvSpPr/>
          <p:nvPr/>
        </p:nvSpPr>
        <p:spPr>
          <a:xfrm>
            <a:off x="62388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FE492-BE31-2380-6344-7D9ACFA871BB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F3748-8FF2-C209-B910-87C945C85181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98C0D-AD9A-CA5E-B25D-557C93416A13}"/>
              </a:ext>
            </a:extLst>
          </p:cNvPr>
          <p:cNvSpPr/>
          <p:nvPr/>
        </p:nvSpPr>
        <p:spPr>
          <a:xfrm>
            <a:off x="623887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4E066-085A-BB97-28D4-2C73CEA17455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5878A-1F02-453D-CBB2-CDCADAECAA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284379-4F10-268F-0A4C-AC05DE035EDA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294FB7-DE18-728A-DA45-1A905F0CB3C9}"/>
              </a:ext>
            </a:extLst>
          </p:cNvPr>
          <p:cNvSpPr/>
          <p:nvPr/>
        </p:nvSpPr>
        <p:spPr>
          <a:xfrm>
            <a:off x="78073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07DCD08-3CD4-DBC5-2279-8D55C031E3EA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2BD11B-C455-5B95-AF38-52B9A79B44FD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876D0-FEF5-234B-1E53-ABF2B34C7A6D}"/>
              </a:ext>
            </a:extLst>
          </p:cNvPr>
          <p:cNvSpPr txBox="1"/>
          <p:nvPr/>
        </p:nvSpPr>
        <p:spPr>
          <a:xfrm>
            <a:off x="1269601" y="5335671"/>
            <a:ext cx="144462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A8D81F-37C4-94B3-EFC9-A47BA2F1489F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ED1CD7-F49F-B9B6-7BB3-D850A2C30FC3}"/>
              </a:ext>
            </a:extLst>
          </p:cNvPr>
          <p:cNvSpPr txBox="1"/>
          <p:nvPr/>
        </p:nvSpPr>
        <p:spPr>
          <a:xfrm>
            <a:off x="623887" y="455842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Design Pillars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127C1-01EC-0B3B-0624-DCCDE7A48C15}"/>
              </a:ext>
            </a:extLst>
          </p:cNvPr>
          <p:cNvSpPr txBox="1"/>
          <p:nvPr/>
        </p:nvSpPr>
        <p:spPr>
          <a:xfrm>
            <a:off x="623889" y="1220353"/>
            <a:ext cx="8933230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In Fall, at the beginning of development, our mentor urged us to choose 3 Design Pillars to guide us through tricky decisions. We landed on </a:t>
            </a: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33" name="Graphic 8">
            <a:extLst>
              <a:ext uri="{FF2B5EF4-FFF2-40B4-BE49-F238E27FC236}">
                <a16:creationId xmlns:a16="http://schemas.microsoft.com/office/drawing/2014/main" id="{0472D71D-B4AB-8C07-8AEC-0D254850F9FB}"/>
              </a:ext>
            </a:extLst>
          </p:cNvPr>
          <p:cNvGrpSpPr/>
          <p:nvPr/>
        </p:nvGrpSpPr>
        <p:grpSpPr>
          <a:xfrm flipH="1">
            <a:off x="-65470" y="-176789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3BFAE9-DB16-E9F4-4FE7-01BC6C0E8FE4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04B5C3-942E-A14F-B88C-B72E17A1A76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0B7C27-315C-FD80-EECE-F24E435F600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AF9D0-4C07-4B77-2BA4-9234BC2C8965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987669-8AA2-3C59-D0E7-85795C4D375E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0F823A-E52D-BF6E-8C3D-7F53C5A2E2A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82263D-EF70-5B94-6881-92F21AC757A1}"/>
              </a:ext>
            </a:extLst>
          </p:cNvPr>
          <p:cNvSpPr/>
          <p:nvPr/>
        </p:nvSpPr>
        <p:spPr>
          <a:xfrm rot="16200000" flipH="1">
            <a:off x="11716322" y="-491385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F3E996-6A32-F897-3A90-1C7E75BC8F03}"/>
              </a:ext>
            </a:extLst>
          </p:cNvPr>
          <p:cNvGrpSpPr/>
          <p:nvPr/>
        </p:nvGrpSpPr>
        <p:grpSpPr>
          <a:xfrm>
            <a:off x="10257666" y="6654809"/>
            <a:ext cx="1240377" cy="412611"/>
            <a:chOff x="10257666" y="6654809"/>
            <a:chExt cx="1240377" cy="412611"/>
          </a:xfrm>
        </p:grpSpPr>
        <p:grpSp>
          <p:nvGrpSpPr>
            <p:cNvPr id="58" name="Graphic 8">
              <a:extLst>
                <a:ext uri="{FF2B5EF4-FFF2-40B4-BE49-F238E27FC236}">
                  <a16:creationId xmlns:a16="http://schemas.microsoft.com/office/drawing/2014/main" id="{F625653C-D508-9D55-51D2-94D11BD50183}"/>
                </a:ext>
              </a:extLst>
            </p:cNvPr>
            <p:cNvGrpSpPr/>
            <p:nvPr/>
          </p:nvGrpSpPr>
          <p:grpSpPr>
            <a:xfrm>
              <a:off x="11084361" y="6683363"/>
              <a:ext cx="413682" cy="384057"/>
              <a:chOff x="4502372" y="4120324"/>
              <a:chExt cx="293941" cy="272891"/>
            </a:xfrm>
            <a:solidFill>
              <a:schemeClr val="tx1"/>
            </a:solidFill>
          </p:grpSpPr>
          <p:grpSp>
            <p:nvGrpSpPr>
              <p:cNvPr id="90" name="Graphic 8">
                <a:extLst>
                  <a:ext uri="{FF2B5EF4-FFF2-40B4-BE49-F238E27FC236}">
                    <a16:creationId xmlns:a16="http://schemas.microsoft.com/office/drawing/2014/main" id="{F9C9E3F3-41EA-84BB-CE02-70BA57CB6FF7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C1D7E33-1A16-6906-548C-83F73E13A64C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FBD5DFF-C591-E9B1-DF66-9B3040FF2017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9D1189-B53F-608C-A6F0-B361ABBEA4A2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8">
              <a:extLst>
                <a:ext uri="{FF2B5EF4-FFF2-40B4-BE49-F238E27FC236}">
                  <a16:creationId xmlns:a16="http://schemas.microsoft.com/office/drawing/2014/main" id="{BB2268C6-BE8B-C870-0551-A16C3EE156E0}"/>
                </a:ext>
              </a:extLst>
            </p:cNvPr>
            <p:cNvGrpSpPr/>
            <p:nvPr/>
          </p:nvGrpSpPr>
          <p:grpSpPr>
            <a:xfrm>
              <a:off x="10257666" y="6654809"/>
              <a:ext cx="101878" cy="101879"/>
              <a:chOff x="3914965" y="4100035"/>
              <a:chExt cx="72389" cy="72390"/>
            </a:xfrm>
            <a:solidFill>
              <a:schemeClr val="tx1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C227FFA-AE78-84A2-4A67-2B108ADBC544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142B3DC-D3E3-82C7-1488-734D7FD0A8B9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982E2A-644D-F206-6601-7C76ABD08F8A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E9E197-1584-FDA7-2E1A-7F439F408B3E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3F8DE-7C6B-9C43-8151-2A85B303EC5C}"/>
              </a:ext>
            </a:extLst>
          </p:cNvPr>
          <p:cNvSpPr txBox="1">
            <a:spLocks/>
          </p:cNvSpPr>
          <p:nvPr/>
        </p:nvSpPr>
        <p:spPr>
          <a:xfrm>
            <a:off x="62388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replay value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Emergent strategy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Procedural Generation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0201457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906A60-0071-9346-A34D-60030E7FAAC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C695A-0982-72DF-CB72-1F31B1F3B7CA}"/>
              </a:ext>
            </a:extLst>
          </p:cNvPr>
          <p:cNvGrpSpPr/>
          <p:nvPr/>
        </p:nvGrpSpPr>
        <p:grpSpPr>
          <a:xfrm>
            <a:off x="3630" y="1237924"/>
            <a:ext cx="657930" cy="657840"/>
            <a:chOff x="623889" y="2158391"/>
            <a:chExt cx="1270783" cy="127060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8A8F0E4-8797-2473-E552-94BD8DAC76AD}"/>
                </a:ext>
              </a:extLst>
            </p:cNvPr>
            <p:cNvSpPr/>
            <p:nvPr/>
          </p:nvSpPr>
          <p:spPr>
            <a:xfrm>
              <a:off x="623889" y="2874740"/>
              <a:ext cx="554434" cy="554260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90FA26-E5A5-0C9C-705F-2ED96E3F4350}"/>
                </a:ext>
              </a:extLst>
            </p:cNvPr>
            <p:cNvSpPr/>
            <p:nvPr/>
          </p:nvSpPr>
          <p:spPr>
            <a:xfrm>
              <a:off x="623889" y="2635958"/>
              <a:ext cx="793218" cy="793042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C8B622-A1A2-327D-5FFC-D9DE08A1ADA1}"/>
                </a:ext>
              </a:extLst>
            </p:cNvPr>
            <p:cNvSpPr/>
            <p:nvPr/>
          </p:nvSpPr>
          <p:spPr>
            <a:xfrm>
              <a:off x="623889" y="3113522"/>
              <a:ext cx="315478" cy="315478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74BAC8-F3C7-E7EC-721B-D628FBC43E0F}"/>
                </a:ext>
              </a:extLst>
            </p:cNvPr>
            <p:cNvSpPr/>
            <p:nvPr/>
          </p:nvSpPr>
          <p:spPr>
            <a:xfrm>
              <a:off x="623889" y="2397173"/>
              <a:ext cx="1032000" cy="1031827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F2F67B-1B02-080E-CF46-C4EC2B75A975}"/>
                </a:ext>
              </a:extLst>
            </p:cNvPr>
            <p:cNvSpPr/>
            <p:nvPr/>
          </p:nvSpPr>
          <p:spPr>
            <a:xfrm>
              <a:off x="623889" y="3352305"/>
              <a:ext cx="76695" cy="76693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2DABBB-90F6-0CE8-6A71-D0148B410C35}"/>
                </a:ext>
              </a:extLst>
            </p:cNvPr>
            <p:cNvSpPr/>
            <p:nvPr/>
          </p:nvSpPr>
          <p:spPr>
            <a:xfrm>
              <a:off x="623889" y="2158391"/>
              <a:ext cx="1270783" cy="1270609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FF6BA6-73F3-68D5-2809-B449E290F1EC}"/>
              </a:ext>
            </a:extLst>
          </p:cNvPr>
          <p:cNvGrpSpPr/>
          <p:nvPr/>
        </p:nvGrpSpPr>
        <p:grpSpPr>
          <a:xfrm>
            <a:off x="10902791" y="3295175"/>
            <a:ext cx="1001649" cy="3562825"/>
            <a:chOff x="3578066" y="1524380"/>
            <a:chExt cx="1001649" cy="3562825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14865F-9F6A-91C3-0928-67C276663029}"/>
                </a:ext>
              </a:extLst>
            </p:cNvPr>
            <p:cNvSpPr/>
            <p:nvPr/>
          </p:nvSpPr>
          <p:spPr>
            <a:xfrm>
              <a:off x="4059554" y="3760183"/>
              <a:ext cx="185261" cy="245078"/>
            </a:xfrm>
            <a:custGeom>
              <a:avLst/>
              <a:gdLst>
                <a:gd name="connsiteX0" fmla="*/ 0 w 185261"/>
                <a:gd name="connsiteY0" fmla="*/ 0 h 245078"/>
                <a:gd name="connsiteX1" fmla="*/ 0 w 185261"/>
                <a:gd name="connsiteY1" fmla="*/ 59722 h 245078"/>
                <a:gd name="connsiteX2" fmla="*/ 185261 w 185261"/>
                <a:gd name="connsiteY2" fmla="*/ 245078 h 245078"/>
                <a:gd name="connsiteX3" fmla="*/ 185261 w 185261"/>
                <a:gd name="connsiteY3" fmla="*/ 185357 h 245078"/>
                <a:gd name="connsiteX4" fmla="*/ 0 w 185261"/>
                <a:gd name="connsiteY4" fmla="*/ 0 h 24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5078">
                  <a:moveTo>
                    <a:pt x="0" y="0"/>
                  </a:moveTo>
                  <a:lnTo>
                    <a:pt x="0" y="59722"/>
                  </a:lnTo>
                  <a:lnTo>
                    <a:pt x="185261" y="245078"/>
                  </a:lnTo>
                  <a:lnTo>
                    <a:pt x="185261" y="1853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F01CDDB-F2BF-6E4A-1D70-BB1D0558DE65}"/>
                </a:ext>
              </a:extLst>
            </p:cNvPr>
            <p:cNvSpPr/>
            <p:nvPr/>
          </p:nvSpPr>
          <p:spPr>
            <a:xfrm>
              <a:off x="4059554" y="3655313"/>
              <a:ext cx="185261" cy="244983"/>
            </a:xfrm>
            <a:custGeom>
              <a:avLst/>
              <a:gdLst>
                <a:gd name="connsiteX0" fmla="*/ 0 w 185261"/>
                <a:gd name="connsiteY0" fmla="*/ 0 h 244983"/>
                <a:gd name="connsiteX1" fmla="*/ 0 w 185261"/>
                <a:gd name="connsiteY1" fmla="*/ 59722 h 244983"/>
                <a:gd name="connsiteX2" fmla="*/ 185261 w 185261"/>
                <a:gd name="connsiteY2" fmla="*/ 244983 h 244983"/>
                <a:gd name="connsiteX3" fmla="*/ 185261 w 185261"/>
                <a:gd name="connsiteY3" fmla="*/ 185356 h 244983"/>
                <a:gd name="connsiteX4" fmla="*/ 0 w 185261"/>
                <a:gd name="connsiteY4" fmla="*/ 0 h 2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61" h="244983">
                  <a:moveTo>
                    <a:pt x="0" y="0"/>
                  </a:moveTo>
                  <a:lnTo>
                    <a:pt x="0" y="59722"/>
                  </a:lnTo>
                  <a:lnTo>
                    <a:pt x="185261" y="244983"/>
                  </a:lnTo>
                  <a:lnTo>
                    <a:pt x="185261" y="185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8BC523-0573-3820-C978-B6FB42E37239}"/>
                </a:ext>
              </a:extLst>
            </p:cNvPr>
            <p:cNvSpPr/>
            <p:nvPr/>
          </p:nvSpPr>
          <p:spPr>
            <a:xfrm>
              <a:off x="3994499" y="2466307"/>
              <a:ext cx="585216" cy="1329118"/>
            </a:xfrm>
            <a:custGeom>
              <a:avLst/>
              <a:gdLst>
                <a:gd name="connsiteX0" fmla="*/ 585216 w 585216"/>
                <a:gd name="connsiteY0" fmla="*/ 150686 h 1329118"/>
                <a:gd name="connsiteX1" fmla="*/ 454152 w 585216"/>
                <a:gd name="connsiteY1" fmla="*/ 19622 h 1329118"/>
                <a:gd name="connsiteX2" fmla="*/ 434531 w 585216"/>
                <a:gd name="connsiteY2" fmla="*/ 0 h 1329118"/>
                <a:gd name="connsiteX3" fmla="*/ 329660 w 585216"/>
                <a:gd name="connsiteY3" fmla="*/ 0 h 1329118"/>
                <a:gd name="connsiteX4" fmla="*/ 250984 w 585216"/>
                <a:gd name="connsiteY4" fmla="*/ 78581 h 1329118"/>
                <a:gd name="connsiteX5" fmla="*/ 323183 w 585216"/>
                <a:gd name="connsiteY5" fmla="*/ 150686 h 1329118"/>
                <a:gd name="connsiteX6" fmla="*/ 0 w 585216"/>
                <a:gd name="connsiteY6" fmla="*/ 473869 h 1329118"/>
                <a:gd name="connsiteX7" fmla="*/ 0 w 585216"/>
                <a:gd name="connsiteY7" fmla="*/ 606838 h 1329118"/>
                <a:gd name="connsiteX8" fmla="*/ 64579 w 585216"/>
                <a:gd name="connsiteY8" fmla="*/ 671417 h 1329118"/>
                <a:gd name="connsiteX9" fmla="*/ 65056 w 585216"/>
                <a:gd name="connsiteY9" fmla="*/ 671036 h 1329118"/>
                <a:gd name="connsiteX10" fmla="*/ 65056 w 585216"/>
                <a:gd name="connsiteY10" fmla="*/ 1143762 h 1329118"/>
                <a:gd name="connsiteX11" fmla="*/ 250317 w 585216"/>
                <a:gd name="connsiteY11" fmla="*/ 1329119 h 1329118"/>
                <a:gd name="connsiteX12" fmla="*/ 250317 w 585216"/>
                <a:gd name="connsiteY12" fmla="*/ 485680 h 1329118"/>
                <a:gd name="connsiteX13" fmla="*/ 454152 w 585216"/>
                <a:gd name="connsiteY13" fmla="*/ 281845 h 1329118"/>
                <a:gd name="connsiteX14" fmla="*/ 585216 w 585216"/>
                <a:gd name="connsiteY14" fmla="*/ 150686 h 132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5216" h="1329118">
                  <a:moveTo>
                    <a:pt x="585216" y="150686"/>
                  </a:moveTo>
                  <a:lnTo>
                    <a:pt x="454152" y="19622"/>
                  </a:lnTo>
                  <a:lnTo>
                    <a:pt x="434531" y="0"/>
                  </a:lnTo>
                  <a:lnTo>
                    <a:pt x="329660" y="0"/>
                  </a:lnTo>
                  <a:lnTo>
                    <a:pt x="250984" y="78581"/>
                  </a:lnTo>
                  <a:lnTo>
                    <a:pt x="323183" y="150686"/>
                  </a:lnTo>
                  <a:lnTo>
                    <a:pt x="0" y="473869"/>
                  </a:lnTo>
                  <a:lnTo>
                    <a:pt x="0" y="606838"/>
                  </a:lnTo>
                  <a:lnTo>
                    <a:pt x="64579" y="671417"/>
                  </a:lnTo>
                  <a:lnTo>
                    <a:pt x="65056" y="671036"/>
                  </a:lnTo>
                  <a:lnTo>
                    <a:pt x="65056" y="1143762"/>
                  </a:lnTo>
                  <a:lnTo>
                    <a:pt x="250317" y="1329119"/>
                  </a:lnTo>
                  <a:lnTo>
                    <a:pt x="250317" y="485680"/>
                  </a:lnTo>
                  <a:lnTo>
                    <a:pt x="454152" y="281845"/>
                  </a:lnTo>
                  <a:lnTo>
                    <a:pt x="585216" y="15068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3FE4048-00D6-CF3E-368C-D3A0CC4CC564}"/>
                </a:ext>
              </a:extLst>
            </p:cNvPr>
            <p:cNvSpPr/>
            <p:nvPr/>
          </p:nvSpPr>
          <p:spPr>
            <a:xfrm>
              <a:off x="3742753" y="2345625"/>
              <a:ext cx="185451" cy="551116"/>
            </a:xfrm>
            <a:custGeom>
              <a:avLst/>
              <a:gdLst>
                <a:gd name="connsiteX0" fmla="*/ 0 w 185451"/>
                <a:gd name="connsiteY0" fmla="*/ 111252 h 551116"/>
                <a:gd name="connsiteX1" fmla="*/ 0 w 185451"/>
                <a:gd name="connsiteY1" fmla="*/ 551117 h 551116"/>
                <a:gd name="connsiteX2" fmla="*/ 91059 w 185451"/>
                <a:gd name="connsiteY2" fmla="*/ 551021 h 551116"/>
                <a:gd name="connsiteX3" fmla="*/ 185452 w 185451"/>
                <a:gd name="connsiteY3" fmla="*/ 456629 h 551116"/>
                <a:gd name="connsiteX4" fmla="*/ 185452 w 185451"/>
                <a:gd name="connsiteY4" fmla="*/ 0 h 551116"/>
                <a:gd name="connsiteX5" fmla="*/ 111252 w 185451"/>
                <a:gd name="connsiteY5" fmla="*/ 95 h 551116"/>
                <a:gd name="connsiteX6" fmla="*/ 0 w 185451"/>
                <a:gd name="connsiteY6" fmla="*/ 111252 h 55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451" h="551116">
                  <a:moveTo>
                    <a:pt x="0" y="111252"/>
                  </a:moveTo>
                  <a:lnTo>
                    <a:pt x="0" y="551117"/>
                  </a:lnTo>
                  <a:lnTo>
                    <a:pt x="91059" y="551021"/>
                  </a:lnTo>
                  <a:lnTo>
                    <a:pt x="185452" y="456629"/>
                  </a:lnTo>
                  <a:lnTo>
                    <a:pt x="185452" y="0"/>
                  </a:lnTo>
                  <a:lnTo>
                    <a:pt x="111252" y="95"/>
                  </a:lnTo>
                  <a:lnTo>
                    <a:pt x="0" y="111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89EC65C0-367B-4EB3-796B-2688C4722AF2}"/>
                </a:ext>
              </a:extLst>
            </p:cNvPr>
            <p:cNvGrpSpPr/>
            <p:nvPr/>
          </p:nvGrpSpPr>
          <p:grpSpPr>
            <a:xfrm>
              <a:off x="4054506" y="1524380"/>
              <a:ext cx="195357" cy="1146047"/>
              <a:chOff x="3444906" y="1124330"/>
              <a:chExt cx="195357" cy="1146047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AA3438F-F349-EB10-2BF7-8AE87E615D47}"/>
                  </a:ext>
                </a:extLst>
              </p:cNvPr>
              <p:cNvSpPr/>
              <p:nvPr/>
            </p:nvSpPr>
            <p:spPr>
              <a:xfrm>
                <a:off x="3444906" y="1480755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7 w 195357"/>
                  <a:gd name="connsiteY6" fmla="*/ 245078 h 269271"/>
                  <a:gd name="connsiteX7" fmla="*/ 185357 w 195357"/>
                  <a:gd name="connsiteY7" fmla="*/ 199549 h 269271"/>
                  <a:gd name="connsiteX8" fmla="*/ 10001 w 195357"/>
                  <a:gd name="connsiteY8" fmla="*/ 24194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7" y="245078"/>
                    </a:lnTo>
                    <a:lnTo>
                      <a:pt x="185357" y="199549"/>
                    </a:lnTo>
                    <a:lnTo>
                      <a:pt x="10001" y="24194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AA81A1-408D-D4EF-D322-5008A09B76AC}"/>
                  </a:ext>
                </a:extLst>
              </p:cNvPr>
              <p:cNvSpPr/>
              <p:nvPr/>
            </p:nvSpPr>
            <p:spPr>
              <a:xfrm>
                <a:off x="3444906" y="1124330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1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1 h 415861"/>
                  <a:gd name="connsiteX5" fmla="*/ 10001 w 195357"/>
                  <a:gd name="connsiteY5" fmla="*/ 216313 h 415861"/>
                  <a:gd name="connsiteX6" fmla="*/ 185357 w 195357"/>
                  <a:gd name="connsiteY6" fmla="*/ 391668 h 415861"/>
                  <a:gd name="connsiteX7" fmla="*/ 185357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1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1"/>
                    </a:lnTo>
                    <a:close/>
                    <a:moveTo>
                      <a:pt x="10001" y="216313"/>
                    </a:moveTo>
                    <a:lnTo>
                      <a:pt x="185357" y="391668"/>
                    </a:lnTo>
                    <a:lnTo>
                      <a:pt x="185357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FAC0D00-C3A8-A98F-A6F7-DD72C68380C2}"/>
                  </a:ext>
                </a:extLst>
              </p:cNvPr>
              <p:cNvSpPr/>
              <p:nvPr/>
            </p:nvSpPr>
            <p:spPr>
              <a:xfrm>
                <a:off x="3444906" y="137579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28676D-A2D5-4722-1F3D-E6C0EF0AD560}"/>
                  </a:ext>
                </a:extLst>
              </p:cNvPr>
              <p:cNvSpPr/>
              <p:nvPr/>
            </p:nvSpPr>
            <p:spPr>
              <a:xfrm>
                <a:off x="3444906" y="1585626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7 w 195357"/>
                  <a:gd name="connsiteY6" fmla="*/ 245173 h 269271"/>
                  <a:gd name="connsiteX7" fmla="*/ 185357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7" y="245173"/>
                    </a:lnTo>
                    <a:lnTo>
                      <a:pt x="185357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6351BE1-E912-D1E7-16A4-EAB9210F75F0}"/>
                  </a:ext>
                </a:extLst>
              </p:cNvPr>
              <p:cNvSpPr/>
              <p:nvPr/>
            </p:nvSpPr>
            <p:spPr>
              <a:xfrm>
                <a:off x="3444906" y="1690591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6 h 579786"/>
                  <a:gd name="connsiteX7" fmla="*/ 69723 w 195357"/>
                  <a:gd name="connsiteY7" fmla="*/ 569786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4 h 579786"/>
                  <a:gd name="connsiteX11" fmla="*/ 9906 w 195357"/>
                  <a:gd name="connsiteY11" fmla="*/ 569786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6"/>
                    </a:moveTo>
                    <a:lnTo>
                      <a:pt x="69723" y="569786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4"/>
                    </a:lnTo>
                    <a:lnTo>
                      <a:pt x="9906" y="56978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83BDEF1-60DD-38A2-54C2-CA44044C8AFB}"/>
                </a:ext>
              </a:extLst>
            </p:cNvPr>
            <p:cNvSpPr/>
            <p:nvPr/>
          </p:nvSpPr>
          <p:spPr>
            <a:xfrm>
              <a:off x="3578066" y="3666171"/>
              <a:ext cx="904779" cy="1421034"/>
            </a:xfrm>
            <a:custGeom>
              <a:avLst/>
              <a:gdLst>
                <a:gd name="connsiteX0" fmla="*/ 904780 w 904779"/>
                <a:gd name="connsiteY0" fmla="*/ 1062038 h 1421034"/>
                <a:gd name="connsiteX1" fmla="*/ 904780 w 904779"/>
                <a:gd name="connsiteY1" fmla="*/ 945928 h 1421034"/>
                <a:gd name="connsiteX2" fmla="*/ 831818 w 904779"/>
                <a:gd name="connsiteY2" fmla="*/ 872966 h 1421034"/>
                <a:gd name="connsiteX3" fmla="*/ 708089 w 904779"/>
                <a:gd name="connsiteY3" fmla="*/ 996696 h 1421034"/>
                <a:gd name="connsiteX4" fmla="*/ 708089 w 904779"/>
                <a:gd name="connsiteY4" fmla="*/ 1238822 h 1421034"/>
                <a:gd name="connsiteX5" fmla="*/ 666750 w 904779"/>
                <a:gd name="connsiteY5" fmla="*/ 1238822 h 1421034"/>
                <a:gd name="connsiteX6" fmla="*/ 666750 w 904779"/>
                <a:gd name="connsiteY6" fmla="*/ 489204 h 1421034"/>
                <a:gd name="connsiteX7" fmla="*/ 548164 w 904779"/>
                <a:gd name="connsiteY7" fmla="*/ 370618 h 1421034"/>
                <a:gd name="connsiteX8" fmla="*/ 481394 w 904779"/>
                <a:gd name="connsiteY8" fmla="*/ 370618 h 1421034"/>
                <a:gd name="connsiteX9" fmla="*/ 481394 w 904779"/>
                <a:gd name="connsiteY9" fmla="*/ 1223296 h 1421034"/>
                <a:gd name="connsiteX10" fmla="*/ 440150 w 904779"/>
                <a:gd name="connsiteY10" fmla="*/ 1182053 h 1421034"/>
                <a:gd name="connsiteX11" fmla="*/ 440150 w 904779"/>
                <a:gd name="connsiteY11" fmla="*/ 1238822 h 1421034"/>
                <a:gd name="connsiteX12" fmla="*/ 254794 w 904779"/>
                <a:gd name="connsiteY12" fmla="*/ 1238822 h 1421034"/>
                <a:gd name="connsiteX13" fmla="*/ 254794 w 904779"/>
                <a:gd name="connsiteY13" fmla="*/ 1185101 h 1421034"/>
                <a:gd name="connsiteX14" fmla="*/ 440055 w 904779"/>
                <a:gd name="connsiteY14" fmla="*/ 1185101 h 1421034"/>
                <a:gd name="connsiteX15" fmla="*/ 440055 w 904779"/>
                <a:gd name="connsiteY15" fmla="*/ 111443 h 1421034"/>
                <a:gd name="connsiteX16" fmla="*/ 328612 w 904779"/>
                <a:gd name="connsiteY16" fmla="*/ 0 h 1421034"/>
                <a:gd name="connsiteX17" fmla="*/ 254698 w 904779"/>
                <a:gd name="connsiteY17" fmla="*/ 0 h 1421034"/>
                <a:gd name="connsiteX18" fmla="*/ 254698 w 904779"/>
                <a:gd name="connsiteY18" fmla="*/ 111919 h 1421034"/>
                <a:gd name="connsiteX19" fmla="*/ 281083 w 904779"/>
                <a:gd name="connsiteY19" fmla="*/ 111919 h 1421034"/>
                <a:gd name="connsiteX20" fmla="*/ 281083 w 904779"/>
                <a:gd name="connsiteY20" fmla="*/ 508826 h 1421034"/>
                <a:gd name="connsiteX21" fmla="*/ 254698 w 904779"/>
                <a:gd name="connsiteY21" fmla="*/ 508826 h 1421034"/>
                <a:gd name="connsiteX22" fmla="*/ 254698 w 904779"/>
                <a:gd name="connsiteY22" fmla="*/ 942880 h 1421034"/>
                <a:gd name="connsiteX23" fmla="*/ 347377 w 904779"/>
                <a:gd name="connsiteY23" fmla="*/ 1035558 h 1421034"/>
                <a:gd name="connsiteX24" fmla="*/ 254794 w 904779"/>
                <a:gd name="connsiteY24" fmla="*/ 1128141 h 1421034"/>
                <a:gd name="connsiteX25" fmla="*/ 254794 w 904779"/>
                <a:gd name="connsiteY25" fmla="*/ 996505 h 1421034"/>
                <a:gd name="connsiteX26" fmla="*/ 131064 w 904779"/>
                <a:gd name="connsiteY26" fmla="*/ 872776 h 1421034"/>
                <a:gd name="connsiteX27" fmla="*/ 0 w 904779"/>
                <a:gd name="connsiteY27" fmla="*/ 1003840 h 1421034"/>
                <a:gd name="connsiteX28" fmla="*/ 417195 w 904779"/>
                <a:gd name="connsiteY28" fmla="*/ 1421035 h 1421034"/>
                <a:gd name="connsiteX29" fmla="*/ 792004 w 904779"/>
                <a:gd name="connsiteY29" fmla="*/ 1421035 h 1421034"/>
                <a:gd name="connsiteX30" fmla="*/ 752665 w 904779"/>
                <a:gd name="connsiteY30" fmla="*/ 1381697 h 1421034"/>
                <a:gd name="connsiteX31" fmla="*/ 681228 w 904779"/>
                <a:gd name="connsiteY31" fmla="*/ 1381697 h 1421034"/>
                <a:gd name="connsiteX32" fmla="*/ 653034 w 904779"/>
                <a:gd name="connsiteY32" fmla="*/ 1313593 h 1421034"/>
                <a:gd name="connsiteX33" fmla="*/ 904685 w 904779"/>
                <a:gd name="connsiteY33" fmla="*/ 1061943 h 142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779" h="1421034">
                  <a:moveTo>
                    <a:pt x="904780" y="1062038"/>
                  </a:moveTo>
                  <a:lnTo>
                    <a:pt x="904780" y="945928"/>
                  </a:lnTo>
                  <a:lnTo>
                    <a:pt x="831818" y="872966"/>
                  </a:lnTo>
                  <a:lnTo>
                    <a:pt x="708089" y="996696"/>
                  </a:lnTo>
                  <a:lnTo>
                    <a:pt x="708089" y="1238822"/>
                  </a:lnTo>
                  <a:lnTo>
                    <a:pt x="666750" y="1238822"/>
                  </a:lnTo>
                  <a:lnTo>
                    <a:pt x="666750" y="489204"/>
                  </a:lnTo>
                  <a:lnTo>
                    <a:pt x="548164" y="370618"/>
                  </a:lnTo>
                  <a:lnTo>
                    <a:pt x="481394" y="370618"/>
                  </a:lnTo>
                  <a:lnTo>
                    <a:pt x="481394" y="1223296"/>
                  </a:lnTo>
                  <a:lnTo>
                    <a:pt x="440150" y="1182053"/>
                  </a:lnTo>
                  <a:lnTo>
                    <a:pt x="440150" y="1238822"/>
                  </a:lnTo>
                  <a:lnTo>
                    <a:pt x="254794" y="1238822"/>
                  </a:lnTo>
                  <a:lnTo>
                    <a:pt x="254794" y="1185101"/>
                  </a:lnTo>
                  <a:lnTo>
                    <a:pt x="440055" y="1185101"/>
                  </a:lnTo>
                  <a:lnTo>
                    <a:pt x="440055" y="111443"/>
                  </a:lnTo>
                  <a:lnTo>
                    <a:pt x="328612" y="0"/>
                  </a:lnTo>
                  <a:lnTo>
                    <a:pt x="254698" y="0"/>
                  </a:lnTo>
                  <a:lnTo>
                    <a:pt x="254698" y="111919"/>
                  </a:lnTo>
                  <a:lnTo>
                    <a:pt x="281083" y="111919"/>
                  </a:lnTo>
                  <a:lnTo>
                    <a:pt x="281083" y="508826"/>
                  </a:lnTo>
                  <a:lnTo>
                    <a:pt x="254698" y="508826"/>
                  </a:lnTo>
                  <a:lnTo>
                    <a:pt x="254698" y="942880"/>
                  </a:lnTo>
                  <a:lnTo>
                    <a:pt x="347377" y="1035558"/>
                  </a:lnTo>
                  <a:lnTo>
                    <a:pt x="254794" y="1128141"/>
                  </a:lnTo>
                  <a:lnTo>
                    <a:pt x="254794" y="996505"/>
                  </a:lnTo>
                  <a:lnTo>
                    <a:pt x="131064" y="872776"/>
                  </a:lnTo>
                  <a:lnTo>
                    <a:pt x="0" y="1003840"/>
                  </a:lnTo>
                  <a:lnTo>
                    <a:pt x="417195" y="1421035"/>
                  </a:lnTo>
                  <a:lnTo>
                    <a:pt x="792004" y="1421035"/>
                  </a:lnTo>
                  <a:cubicBezTo>
                    <a:pt x="792004" y="1399318"/>
                    <a:pt x="774382" y="1381697"/>
                    <a:pt x="752665" y="1381697"/>
                  </a:cubicBezTo>
                  <a:lnTo>
                    <a:pt x="681228" y="1381697"/>
                  </a:lnTo>
                  <a:cubicBezTo>
                    <a:pt x="645700" y="1381697"/>
                    <a:pt x="627888" y="1338739"/>
                    <a:pt x="653034" y="1313593"/>
                  </a:cubicBezTo>
                  <a:lnTo>
                    <a:pt x="904685" y="106194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B66FA32-7898-19F0-9273-107A7AD0470F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47" name="Graphic 8">
              <a:extLst>
                <a:ext uri="{FF2B5EF4-FFF2-40B4-BE49-F238E27FC236}">
                  <a16:creationId xmlns:a16="http://schemas.microsoft.com/office/drawing/2014/main" id="{C4C11E9F-FE5C-4592-0709-84FBDB0B977C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91" name="Graphic 8">
                <a:extLst>
                  <a:ext uri="{FF2B5EF4-FFF2-40B4-BE49-F238E27FC236}">
                    <a16:creationId xmlns:a16="http://schemas.microsoft.com/office/drawing/2014/main" id="{43FCD947-A260-3A54-7C24-4331E41D4D7B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D6D8EE5E-6D40-E5F6-2439-55A212AFA442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879122A-D39F-F07B-8EE2-7DB4674D9101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7BBD843-69E2-4AE7-2E0E-74D2E3DA0E0A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D9ABC10-5E30-7383-2B0F-7E41A86BE800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87" name="Graphic 8">
                <a:extLst>
                  <a:ext uri="{FF2B5EF4-FFF2-40B4-BE49-F238E27FC236}">
                    <a16:creationId xmlns:a16="http://schemas.microsoft.com/office/drawing/2014/main" id="{2BAB0AE4-0EB5-6804-9A43-321EE35BE83C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60C4AD8-00D7-B886-F814-3D237E273EB8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F1B0162-22F5-D562-F21B-5D5BDC10961B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3499CFA-0584-7569-A837-D6012A2F62C9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8">
              <a:extLst>
                <a:ext uri="{FF2B5EF4-FFF2-40B4-BE49-F238E27FC236}">
                  <a16:creationId xmlns:a16="http://schemas.microsoft.com/office/drawing/2014/main" id="{76867FCF-3C45-C1C6-DAD4-E07E88CD0DA0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C59941-A3A5-0FAB-0305-D0644E8B5611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BF47DD-1047-13EE-AE26-D1542D5D7F9A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866AC20-34C8-C5E0-5720-21A7AAADA80B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F03ADEE-FD35-D52F-038A-239B0CC2B970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B7A8B74-9B9D-CCB6-0A4B-C0CE554ACED3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6B20860-F7B6-FA64-511D-238A9913098D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0BF7C4E-FEF8-9BEF-AEF8-68E0E93CAEF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957F5C0-BCC6-1AE4-2A78-0CBC3A2004F2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339D853-830E-F018-A85F-CF9E46AD766F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65798E4-BB92-2A70-CEFD-0492564136A0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60BB6EE-03F9-7ADB-E605-CE6E25750F88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63798EF-6304-E252-451E-8B523E9D98FB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1BAB485-7D09-9F71-3F6A-A390A1363C1A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8">
              <a:extLst>
                <a:ext uri="{FF2B5EF4-FFF2-40B4-BE49-F238E27FC236}">
                  <a16:creationId xmlns:a16="http://schemas.microsoft.com/office/drawing/2014/main" id="{106095A2-1CFD-2F51-E8A2-F86583D0FC70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E5ACC7D-75EB-60B3-DA90-F983D2FF66EC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9C55DE-A835-244D-040F-2BAECD4279E7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8">
              <a:extLst>
                <a:ext uri="{FF2B5EF4-FFF2-40B4-BE49-F238E27FC236}">
                  <a16:creationId xmlns:a16="http://schemas.microsoft.com/office/drawing/2014/main" id="{000F27E9-5F49-7611-33B2-FE15C79F3720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480A5D0-1989-C66B-D172-686513A4A909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0F9C291-B70C-9E6D-0AC6-953537A41C1D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8">
              <a:extLst>
                <a:ext uri="{FF2B5EF4-FFF2-40B4-BE49-F238E27FC236}">
                  <a16:creationId xmlns:a16="http://schemas.microsoft.com/office/drawing/2014/main" id="{FA0B7185-5095-7B45-B0AB-154FA56D9F55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990D674-BD3D-902C-9719-473C68C38FAA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624EED5-EF29-B265-380E-0A2442C9F870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73314D61-572D-831F-FE7A-72ABAFAD8EBF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5AF1D9E-9701-E4EB-92C5-673C06F7F74B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44A760-B413-0AC3-ECE5-B9BDAB20D58E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319AEA4-5EDC-900D-9CC9-5BA7406C208E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8">
              <a:extLst>
                <a:ext uri="{FF2B5EF4-FFF2-40B4-BE49-F238E27FC236}">
                  <a16:creationId xmlns:a16="http://schemas.microsoft.com/office/drawing/2014/main" id="{DD41DA83-9F52-CC37-3173-C4B7F89A1066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2C15B5-B4A5-D28A-62F2-562E015A426C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4AFA83-00FC-AA38-80D5-1598AFF096A8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1094B10-7DD1-7981-6BB4-49ABD91A2238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55" name="Graphic 8">
            <a:extLst>
              <a:ext uri="{FF2B5EF4-FFF2-40B4-BE49-F238E27FC236}">
                <a16:creationId xmlns:a16="http://schemas.microsoft.com/office/drawing/2014/main" id="{556E12F0-E1E5-B4F8-4470-DCC14564AAE5}"/>
              </a:ext>
            </a:extLst>
          </p:cNvPr>
          <p:cNvGrpSpPr/>
          <p:nvPr/>
        </p:nvGrpSpPr>
        <p:grpSpPr>
          <a:xfrm>
            <a:off x="8537788" y="-34504"/>
            <a:ext cx="3947678" cy="785675"/>
            <a:chOff x="2692908" y="4152232"/>
            <a:chExt cx="2805017" cy="558260"/>
          </a:xfrm>
          <a:noFill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589FE52-82CF-9D92-2F54-CE9C406102AB}"/>
                </a:ext>
              </a:extLst>
            </p:cNvPr>
            <p:cNvSpPr/>
            <p:nvPr/>
          </p:nvSpPr>
          <p:spPr>
            <a:xfrm>
              <a:off x="3390614" y="4152232"/>
              <a:ext cx="400812" cy="444436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2F5FE1C-ECC6-1578-48B1-D5EE22BD1AEE}"/>
                </a:ext>
              </a:extLst>
            </p:cNvPr>
            <p:cNvSpPr/>
            <p:nvPr/>
          </p:nvSpPr>
          <p:spPr>
            <a:xfrm>
              <a:off x="3791426" y="4229956"/>
              <a:ext cx="366712" cy="366712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B5BEDC1-3F1E-D0A5-95A6-AAF3C7E2D7C5}"/>
                </a:ext>
              </a:extLst>
            </p:cNvPr>
            <p:cNvSpPr/>
            <p:nvPr/>
          </p:nvSpPr>
          <p:spPr>
            <a:xfrm>
              <a:off x="4158043" y="4229956"/>
              <a:ext cx="374808" cy="416909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40C6640-4EF4-905F-9342-608B4773BF95}"/>
                </a:ext>
              </a:extLst>
            </p:cNvPr>
            <p:cNvSpPr/>
            <p:nvPr/>
          </p:nvSpPr>
          <p:spPr>
            <a:xfrm>
              <a:off x="4717732" y="4229956"/>
              <a:ext cx="780192" cy="130587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D94863-8C5D-A122-37C1-55EC586BD611}"/>
                </a:ext>
              </a:extLst>
            </p:cNvPr>
            <p:cNvSpPr/>
            <p:nvPr/>
          </p:nvSpPr>
          <p:spPr>
            <a:xfrm>
              <a:off x="4524946" y="4229956"/>
              <a:ext cx="365569" cy="366712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8087871-BC22-3208-C277-064F9B9BC6F1}"/>
                </a:ext>
              </a:extLst>
            </p:cNvPr>
            <p:cNvSpPr/>
            <p:nvPr/>
          </p:nvSpPr>
          <p:spPr>
            <a:xfrm>
              <a:off x="2692908" y="4312062"/>
              <a:ext cx="2622518" cy="398430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170145A-DA81-D63C-F134-E73E931203A4}"/>
              </a:ext>
            </a:extLst>
          </p:cNvPr>
          <p:cNvSpPr txBox="1"/>
          <p:nvPr/>
        </p:nvSpPr>
        <p:spPr>
          <a:xfrm>
            <a:off x="4551014" y="1409625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With this in mind…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BA53CF-7C36-8A63-9F1F-3B4E24736653}"/>
              </a:ext>
            </a:extLst>
          </p:cNvPr>
          <p:cNvSpPr txBox="1"/>
          <p:nvPr/>
        </p:nvSpPr>
        <p:spPr>
          <a:xfrm>
            <a:off x="6783230" y="2629592"/>
            <a:ext cx="4119561" cy="175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will be conveyed through dialogue boxes on game start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NPCs will make mention of the state of the world, offering a slow rollout of world building.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ED4E041-46EC-A07C-D649-80D5C2FAAC8C}"/>
              </a:ext>
            </a:extLst>
          </p:cNvPr>
          <p:cNvSpPr txBox="1"/>
          <p:nvPr/>
        </p:nvSpPr>
        <p:spPr>
          <a:xfrm>
            <a:off x="4071839" y="5436966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F792D-3BD0-EB51-B7E7-4097B1DF7714}"/>
              </a:ext>
            </a:extLst>
          </p:cNvPr>
          <p:cNvSpPr txBox="1"/>
          <p:nvPr/>
        </p:nvSpPr>
        <p:spPr>
          <a:xfrm>
            <a:off x="7887049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A857-BE6D-8F76-AB25-21665D1A9940}"/>
              </a:ext>
            </a:extLst>
          </p:cNvPr>
          <p:cNvSpPr txBox="1"/>
          <p:nvPr/>
        </p:nvSpPr>
        <p:spPr>
          <a:xfrm>
            <a:off x="1544567" y="5436966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8E3BB2-EF40-A687-6179-8177466134E2}"/>
              </a:ext>
            </a:extLst>
          </p:cNvPr>
          <p:cNvCxnSpPr>
            <a:cxnSpLocks/>
          </p:cNvCxnSpPr>
          <p:nvPr/>
        </p:nvCxnSpPr>
        <p:spPr>
          <a:xfrm>
            <a:off x="0" y="5176186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5ACCE-EDF2-8BE2-8C88-A4BF5D0E13B0}"/>
              </a:ext>
            </a:extLst>
          </p:cNvPr>
          <p:cNvSpPr txBox="1"/>
          <p:nvPr/>
        </p:nvSpPr>
        <p:spPr>
          <a:xfrm>
            <a:off x="939071" y="2655150"/>
            <a:ext cx="4119561" cy="203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Best not to get caught in a messy, complex narrative.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Vague, all-purpose LITRPG setting inspired by the “System Apocalypse” series (hence the name!)</a:t>
            </a:r>
          </a:p>
        </p:txBody>
      </p:sp>
    </p:spTree>
    <p:extLst>
      <p:ext uri="{BB962C8B-B14F-4D97-AF65-F5344CB8AC3E}">
        <p14:creationId xmlns:p14="http://schemas.microsoft.com/office/powerpoint/2010/main" val="20581011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2" y="0"/>
            <a:ext cx="6102432" cy="3428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3427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32" y="3428999"/>
            <a:ext cx="6102432" cy="3440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458" y="3424533"/>
            <a:ext cx="6102431" cy="34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AF72-45D1-46DA-57CB-73C83BB4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3390799-7871-C14A-7512-972ED8830B01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68A58D3-27D0-38FD-694A-2D0559E5F6B3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Dungeon Updates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9BC0AA0-F317-E070-ED0A-A2D23FD80504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11225387-27C2-3C1C-1009-0C2A65DF6DF7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0F3FD25-4221-D231-1B15-F44DC63A8A25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A8C9787-2544-8333-4CD5-8D848F70A4F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2CD1CE9-1FEC-7936-3A46-EE22B3BF3DCB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A8A0E32-261C-1EEA-D966-BF669EE4243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DBB256B-5059-4E4F-FC75-F537FD89BB2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CC8124D-E30B-B170-C5B4-9A5CE96FB39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78F1C14-71F3-A487-FEC4-150E5ED5C3D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25055E6-1D8A-436A-BBD6-91A90961BBBA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5C7FE8-12F5-9A8F-FB80-3E1A78A4933B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FA3282DD-3EC2-3EC9-9FEA-3B83A53586FC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CC7C738-3008-118A-2F75-B0A6700ECEE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340354E-7A34-260D-75DE-6123E366619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C7D3B37-F7E6-FDC9-EBE7-E2055B6D0180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2DBDED0-89AE-1E43-9AD2-AFEBEB3D9FFC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5AA517EC-F2B0-38DD-9971-E2A6C5311402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90DD4AA-020E-D809-E2A3-03F0E8DE9CF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6A9B850-89FB-B95B-29A6-49E64CEAB16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FC83E8-1B53-3E0F-2525-D4F9CBCA1EE0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9C4A53E-2162-08BE-EAC9-76E3794CBB74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6359E64-C13E-402F-2487-4D7CE0232A28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179F373-4785-A855-8D77-8510A6A91E3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9DA628A-F36A-13C1-D487-9B2708D9A67C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7DDDA6DA-C6A2-C0AB-DA7D-B51F92CD8962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13D3DF0-2ED0-0FF6-06CF-4E5AFB2907C0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50F150D-1D11-FEE1-EBC4-259148D22013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D186CDE4-FC2E-6BF6-C8F2-438F3D9AAA1B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82CE6DC-4640-D14D-AD5B-4D0A0EE0A480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3B8C0C9-F678-F53F-B8BD-7AF20E222B85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EA437A5-C5C8-F944-28F3-63EE90C9179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466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B7154-881B-3476-8193-06015877A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909ED96-B89B-A933-E160-527CBAF1697B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446C37D-66AC-00D1-D134-E325A023618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2A780DEC-D7C6-3C48-FBF9-F4B0D378FAC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17C8BBD-6689-6D5C-98C5-124A5A21E3C1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EA51F56-5BCF-6616-7A05-228EB82BCB9D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4F626BB-96A9-55C4-8DAD-60FC51FF96B5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C12F12A-998E-E17E-34DE-79B6AA04EAA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12E6A92D-D66C-ECD3-6D30-1CBC9EEB8256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675A573-474F-AAC9-881F-72F8500DEB81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6A779439-0EC3-BAB5-C926-33F05C527A6F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0F477C2-9703-F3B5-F9F7-A4DA2295E545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81758719-A789-E9A8-9DE8-B5CC682A60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52F3DE3-4413-B0FB-EF24-20DE9F451D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769B653-3BFA-089A-815C-334CCAF07A49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8771FD0-7577-1087-B75F-7FDBFE7E6750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3D44BAD-9B95-C054-B62C-A0596FE4F24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B37395F-C5EA-C18F-9D03-6719F8587556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CB349D2-6F4D-D164-1B97-05F9D1765ED6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B793ACC-5DA2-DA67-3E01-E88C6F882811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AF144BA-0354-9AC3-D9D1-73597B624AEF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450D149-340A-909B-6ABA-4EC135527AD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0423540-3A23-71D5-702D-13F7250DB918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8A860A5B-7BF8-0CEE-18CC-216B85E1565E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88F0F1-48E5-A58C-D866-E579CEFF3B9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2369F24-0B08-7753-8004-CE2AA4A84CB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489960D-A823-8BF9-6803-2C473E204877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09633BF-03B3-80CC-0E36-2313C016AE75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441E6A7-2E2B-24A7-9ADD-FC419BD21AA6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0252B3-831D-E22C-59C4-B7E3487B331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F8D734D-1A5A-6B16-8352-C93F9E3F33F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BE149F7-1D29-F258-CFF0-8333AB233691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A67090-86B7-097C-197A-4C1A0A6211F4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A297EA-FC2A-3239-A75C-F813CBEC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2" y="-10102"/>
            <a:ext cx="6102431" cy="3434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E2804-7F81-A5E7-43E3-89719F62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67" y="-8508"/>
            <a:ext cx="6102432" cy="343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2DBEB-D399-8C86-B46D-2BB2285C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" y="3423365"/>
            <a:ext cx="6133699" cy="343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C2EAA-6E8D-5960-AB37-2CCA22F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37" y="3417505"/>
            <a:ext cx="6048263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32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322</Words>
  <Application>Microsoft Office PowerPoint</Application>
  <PresentationFormat>Widescreen</PresentationFormat>
  <Paragraphs>73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JetBrains Mono SemiBold</vt:lpstr>
      <vt:lpstr>Wingdings</vt:lpstr>
      <vt:lpstr>Calibri Light</vt:lpstr>
      <vt:lpstr>Arial</vt:lpstr>
      <vt:lpstr>Orbitron</vt:lpstr>
      <vt:lpstr>Calibri</vt:lpstr>
      <vt:lpstr>Orbitron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antony pinto</cp:lastModifiedBy>
  <cp:revision>228</cp:revision>
  <dcterms:created xsi:type="dcterms:W3CDTF">2021-11-17T09:33:18Z</dcterms:created>
  <dcterms:modified xsi:type="dcterms:W3CDTF">2025-02-20T16:38:14Z</dcterms:modified>
</cp:coreProperties>
</file>